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7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4114800" cy="4114800"/>
          </a:xfrm>
          <a:prstGeom prst="ellipse">
            <a:avLst/>
          </a:prstGeom>
          <a:solidFill>
            <a:srgbClr val="312E81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5349240" y="4526280"/>
            <a:ext cx="109728" cy="109728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8595360" y="548640"/>
            <a:ext cx="109728" cy="10972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457200" y="411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D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 ·  LESSON 004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5212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Friendship as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get older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457200" y="3703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changes, what stays, and what we don't say out loud.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852160" y="822960"/>
            <a:ext cx="2926080" cy="2926080"/>
          </a:xfrm>
          <a:prstGeom prst="ellipse">
            <a:avLst/>
          </a:prstGeom>
          <a:solidFill>
            <a:srgbClr val="F5F3FF"/>
          </a:solidFill>
          <a:ln w="19050">
            <a:solidFill>
              <a:srgbClr val="C4B5FD"/>
            </a:solidFill>
            <a:prstDash val="solid"/>
          </a:ln>
        </p:spPr>
        <p:txBody>
          <a:bodyPr/>
          <a:p/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89320" y="1005840"/>
            <a:ext cx="2651760" cy="265176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8366760" y="914400"/>
            <a:ext cx="292608" cy="292608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5806440" y="3383280"/>
            <a:ext cx="201168" cy="20116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448056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B1 — B2   ·   60 minutes   ·   Relationships  ·  Life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· DIG DEEPER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let's go deeper.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new vocabulary and expressions in your answers.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176272"/>
            <a:ext cx="54864" cy="356616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85800" y="210312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friendships often fade in your 30s and 40s? Is it natural — or avoidable?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457200" y="2770632"/>
            <a:ext cx="54864" cy="356616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685800" y="269748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OK to ghost a friendship that no longer feels right? Or do you owe them a conversation?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457200" y="3364992"/>
            <a:ext cx="54864" cy="356616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685800" y="329184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a friend from childhood and a friend you made last year be equally close?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457200" y="3959352"/>
            <a:ext cx="54864" cy="356616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85800" y="388620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someone a 'friend for life' instead of just an acquaintance?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D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/ DISAGREE · TAKE A STAND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you agree?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each statement. Strongly agree / agree / disagree / strongly disagree. Why?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157984"/>
            <a:ext cx="502920" cy="457200"/>
          </a:xfrm>
          <a:prstGeom prst="roundRect">
            <a:avLst>
              <a:gd name="adj" fmla="val 10000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457200" y="2157984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051560" y="2157984"/>
            <a:ext cx="7635240" cy="457200"/>
          </a:xfrm>
          <a:prstGeom prst="roundRect">
            <a:avLst>
              <a:gd name="adj" fmla="val 10000"/>
            </a:avLst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157984"/>
            <a:ext cx="7360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"After 30, it's almost impossible to make real new friends."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798064"/>
            <a:ext cx="502920" cy="457200"/>
          </a:xfrm>
          <a:prstGeom prst="roundRect">
            <a:avLst>
              <a:gd name="adj" fmla="val 10000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57200" y="2798064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1051560" y="2798064"/>
            <a:ext cx="7635240" cy="457200"/>
          </a:xfrm>
          <a:prstGeom prst="roundRect">
            <a:avLst>
              <a:gd name="adj" fmla="val 10000"/>
            </a:avLst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1188720" y="2798064"/>
            <a:ext cx="7360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"Quality matters more than quantity — two close friends is enough for anyone."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438144"/>
            <a:ext cx="502920" cy="457200"/>
          </a:xfrm>
          <a:prstGeom prst="roundRect">
            <a:avLst>
              <a:gd name="adj" fmla="val 10000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457200" y="3438144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051560" y="3438144"/>
            <a:ext cx="7635240" cy="457200"/>
          </a:xfrm>
          <a:prstGeom prst="roundRect">
            <a:avLst>
              <a:gd name="adj" fmla="val 10000"/>
            </a:avLst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1188720" y="3438144"/>
            <a:ext cx="7360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a friendship needs constant effort, it's not a real friendship."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4078224"/>
            <a:ext cx="502920" cy="457200"/>
          </a:xfrm>
          <a:prstGeom prst="roundRect">
            <a:avLst>
              <a:gd name="adj" fmla="val 10000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457200" y="4078224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1051560" y="4078224"/>
            <a:ext cx="7635240" cy="457200"/>
          </a:xfrm>
          <a:prstGeom prst="roundRect">
            <a:avLst>
              <a:gd name="adj" fmla="val 10000"/>
            </a:avLst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1188720" y="4078224"/>
            <a:ext cx="7360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"Social media keeps friendships alive — it doesn't replace them."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HYPOTHETICAL · WHAT WOULD YOU DO?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YOU do?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each scenario. Discuss in pairs. Be honest — there's no right answer.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8229600" cy="850392"/>
          </a:xfrm>
          <a:prstGeom prst="roundRect">
            <a:avLst>
              <a:gd name="adj" fmla="val 10753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457200" y="2057400"/>
            <a:ext cx="640080" cy="850392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457200" y="2057400"/>
            <a:ext cx="64008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280160" y="2130552"/>
            <a:ext cx="726948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closest friend tells you they don't like your new partner. They give you specific reasons. How do you handle the conversation — and what does it change?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57200" y="2999232"/>
            <a:ext cx="8229600" cy="850392"/>
          </a:xfrm>
          <a:prstGeom prst="roundRect">
            <a:avLst>
              <a:gd name="adj" fmla="val 10753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457200" y="2999232"/>
            <a:ext cx="640080" cy="850392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57200" y="2999232"/>
            <a:ext cx="64008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280160" y="3072384"/>
            <a:ext cx="726948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old friend you haven't seen in 5 years messages you out of nowhere asking to borrow money. What do you do, and what does your answer say about the friendship?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57200" y="3941064"/>
            <a:ext cx="8229600" cy="850392"/>
          </a:xfrm>
          <a:prstGeom prst="roundRect">
            <a:avLst>
              <a:gd name="adj" fmla="val 10753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457200" y="3941064"/>
            <a:ext cx="640080" cy="850392"/>
          </a:xfrm>
          <a:prstGeom prst="rect">
            <a:avLst/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457200" y="3941064"/>
            <a:ext cx="64008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280160" y="4014216"/>
            <a:ext cx="726948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realise you've slowly become an acquaintance, not a close friend, to someone who's still treating you like family. Do you tell them? How?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D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SENTENCE STEMS · FINISH EACH THOUGHT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each sentence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honest. Be specific. Use vocabulary from today's lesson where you can.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148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tend to drift apart from people when ___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26974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friend I'd call at 3am is ___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knew we were no longer close when ___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3794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friendship I miss most is ___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343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look for in a close friend is ___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D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&amp; DISCUSS · IN PAIRS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share your sentences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1920240"/>
            <a:ext cx="502920" cy="50292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457200" y="1920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43000" y="1828800"/>
            <a:ext cx="7543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turns reading your completed sentences.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502920" cy="50292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57200" y="2743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43000" y="2651760"/>
            <a:ext cx="7543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one follow-up question after each — get the story behind it.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3566160"/>
            <a:ext cx="502920" cy="50292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57200" y="3566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143000" y="3474720"/>
            <a:ext cx="7543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ONE sentence you both agree with and one you disagree on.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457200" y="4160520"/>
            <a:ext cx="8229600" cy="502920"/>
          </a:xfrm>
          <a:prstGeom prst="roundRect">
            <a:avLst>
              <a:gd name="adj" fmla="val 14545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40080" y="41605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57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60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57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 Don't agree just to be polite. Honest disagreement is more interesting.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D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· SPEAK FOR 1 MINUTE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turn — talk for 1 minute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prompt. Plan for 30 seconds. Then speak for 60. Partner listens.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8229600" cy="777240"/>
          </a:xfrm>
          <a:prstGeom prst="roundRect">
            <a:avLst>
              <a:gd name="adj" fmla="val 1176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94360" y="219456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371600" y="21488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 story of a friendship that ended — and how you feel about it now.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944368"/>
            <a:ext cx="8229600" cy="777240"/>
          </a:xfrm>
          <a:prstGeom prst="roundRect">
            <a:avLst>
              <a:gd name="adj" fmla="val 1176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94360" y="3081528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1371600" y="3035808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oldest friend. What's made the friendship last?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831336"/>
            <a:ext cx="8229600" cy="777240"/>
          </a:xfrm>
          <a:prstGeom prst="roundRect">
            <a:avLst>
              <a:gd name="adj" fmla="val 1176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594360" y="3968496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1371600" y="3922776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about a time you reconnected with someone after years apart.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D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RECALL · WHAT STUCK?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we wrap up…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looking at your notes. How many can you remember?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4023360" cy="2514600"/>
          </a:xfrm>
          <a:prstGeom prst="roundRect">
            <a:avLst>
              <a:gd name="adj" fmla="val 3636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457200" y="2057400"/>
            <a:ext cx="4023360" cy="502920"/>
          </a:xfrm>
          <a:prstGeom prst="rect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457200" y="205740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2651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5 of today's 8 new words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_______________________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3337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_______________________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_______________________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3886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_______________________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" y="4160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_______________________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2057400"/>
            <a:ext cx="4023360" cy="2514600"/>
          </a:xfrm>
          <a:prstGeom prst="roundRect">
            <a:avLst>
              <a:gd name="adj" fmla="val 3636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663440" y="2057400"/>
            <a:ext cx="4023360" cy="502920"/>
          </a:xfrm>
          <a:prstGeom prst="rect">
            <a:avLst/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4663440" y="205740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0" y="2651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3 expressions from today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4632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"_______________________"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46320" y="3429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"_______________________"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3794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"_______________________"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work today. Now go and use it. 💬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17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LESSON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what we'll do.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activities. 60 minutes. Lots of talking.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457200" y="20574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005840" y="20574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097280" y="20574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up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91840" y="20574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3291840" y="20574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840480" y="20574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931920" y="20574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big question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20574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126480" y="20574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675120" y="20574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766560" y="20574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27432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457200" y="27432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1005840" y="27432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1097280" y="27432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291840" y="27432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3291840" y="27432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3840480" y="27432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3931920" y="27432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126480" y="27432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6126480" y="27432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675120" y="27432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6766560" y="27432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or that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57200" y="34290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457200" y="34290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1005840" y="34290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1097280" y="34290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291840" y="34290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3291840" y="34290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3840480" y="34290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36" name="Text 34"/>
          <p:cNvSpPr/>
          <p:nvPr/>
        </p:nvSpPr>
        <p:spPr>
          <a:xfrm>
            <a:off x="3931920" y="34290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/ Disagree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126480" y="34290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1E1B4B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8" name="Text 36"/>
          <p:cNvSpPr/>
          <p:nvPr/>
        </p:nvSpPr>
        <p:spPr>
          <a:xfrm>
            <a:off x="6126480" y="34290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6675120" y="34290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40" name="Text 38"/>
          <p:cNvSpPr/>
          <p:nvPr/>
        </p:nvSpPr>
        <p:spPr>
          <a:xfrm>
            <a:off x="6766560" y="34290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you do?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57200" y="41148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457200" y="41148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400" dirty="0"/>
          </a:p>
        </p:txBody>
      </p:sp>
      <p:sp>
        <p:nvSpPr>
          <p:cNvPr id="43" name="Shape 41"/>
          <p:cNvSpPr/>
          <p:nvPr/>
        </p:nvSpPr>
        <p:spPr>
          <a:xfrm>
            <a:off x="1005840" y="41148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44" name="Text 42"/>
          <p:cNvSpPr/>
          <p:nvPr/>
        </p:nvSpPr>
        <p:spPr>
          <a:xfrm>
            <a:off x="1097280" y="41148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Sentence stems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3291840" y="41148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291840" y="41148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3840480" y="41148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48" name="Text 46"/>
          <p:cNvSpPr/>
          <p:nvPr/>
        </p:nvSpPr>
        <p:spPr>
          <a:xfrm>
            <a:off x="3931920" y="41148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1-minute talk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6126480" y="4114800"/>
            <a:ext cx="502920" cy="548640"/>
          </a:xfrm>
          <a:prstGeom prst="roundRect">
            <a:avLst>
              <a:gd name="adj" fmla="val 12727"/>
            </a:avLst>
          </a:prstGeom>
          <a:solidFill>
            <a:srgbClr val="06D4C7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50" name="Text 48"/>
          <p:cNvSpPr/>
          <p:nvPr/>
        </p:nvSpPr>
        <p:spPr>
          <a:xfrm>
            <a:off x="6126480" y="411480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400" dirty="0"/>
          </a:p>
        </p:txBody>
      </p:sp>
      <p:sp>
        <p:nvSpPr>
          <p:cNvPr id="51" name="Shape 49"/>
          <p:cNvSpPr/>
          <p:nvPr/>
        </p:nvSpPr>
        <p:spPr>
          <a:xfrm>
            <a:off x="6675120" y="4114800"/>
            <a:ext cx="2194560" cy="548640"/>
          </a:xfrm>
          <a:prstGeom prst="roundRect">
            <a:avLst>
              <a:gd name="adj" fmla="val 11667"/>
            </a:avLst>
          </a:prstGeom>
          <a:solidFill>
            <a:srgbClr val="F5F3FF"/>
          </a:solidFill>
          <a:ln w="63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52" name="Text 50"/>
          <p:cNvSpPr/>
          <p:nvPr/>
        </p:nvSpPr>
        <p:spPr>
          <a:xfrm>
            <a:off x="6766560" y="41148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Recall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Ready? Let's go. ☕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UP · LET'S CHAT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start light.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pairs. Quick answers — no overthinking.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2402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457200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97280" y="2194560"/>
            <a:ext cx="7589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Who's the friend you've known the longest?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898648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57200" y="2898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97280" y="2852928"/>
            <a:ext cx="7589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did you last make a NEW friend? How?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557016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57200" y="35570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097280" y="3511296"/>
            <a:ext cx="7589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something only your oldest friend knows about you?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215384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457200" y="42153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97280" y="4169664"/>
            <a:ext cx="7589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Easier to make friends now or 10 years ago?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 DISCUSSION · ONE BIG QUESTION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QUESTION TO START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914400" y="1691640"/>
            <a:ext cx="7315200" cy="2194560"/>
          </a:xfrm>
          <a:prstGeom prst="roundRect">
            <a:avLst>
              <a:gd name="adj" fmla="val 6250"/>
            </a:avLst>
          </a:prstGeom>
          <a:solidFill>
            <a:srgbClr val="F5F3FF"/>
          </a:solidFill>
          <a:ln w="1905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88720" y="1828800"/>
            <a:ext cx="67665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normal for friendships to fade — or are we just bad at keeping them?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4069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in small groups. No right answer. 4 minutes.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 · MEET THE WORDS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vocabulary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each word with its definition. Practise saying it out loud.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205740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365760" y="205740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502920" y="222199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close friend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243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you share important things with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542032" y="205740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2542032" y="205740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2679192" y="222199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acquaintance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79192" y="26243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you know, but not deeply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18304" y="205740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4718304" y="205740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4855464" y="222199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drift apart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55464" y="26243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slowly lose touch with someone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94576" y="205740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894576" y="205740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7031736" y="222199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lose touch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031736" y="26243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stop contacting each other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338328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365760" y="338328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502920" y="35478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falling-out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02920" y="39502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sudden argument that ends a friendship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542032" y="338328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2542032" y="338328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2679192" y="35478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reconnect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2679192" y="39502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start being friends again after time apart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18304" y="338328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4718304" y="338328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4855464" y="35478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friendship group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4855464" y="39502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circle of people who hang out together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894576" y="3383280"/>
            <a:ext cx="2103120" cy="1234440"/>
          </a:xfrm>
          <a:prstGeom prst="rect">
            <a:avLst/>
          </a:prstGeom>
          <a:solidFill>
            <a:srgbClr val="F5F3FF"/>
          </a:solidFill>
          <a:ln w="9525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6894576" y="3383280"/>
            <a:ext cx="2103120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7" name="Text 35"/>
          <p:cNvSpPr/>
          <p:nvPr/>
        </p:nvSpPr>
        <p:spPr>
          <a:xfrm>
            <a:off x="7031736" y="35478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be there for someone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7031736" y="39502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support them when they need you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 · PRACTICE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the gap with the right word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from the word bank below. Some words won't be used.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bank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2286000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457200" y="228600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friend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542032" y="2286000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542032" y="228600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acquaintance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26864" y="2286000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626864" y="228600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drifted apart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711696" y="2286000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711696" y="228600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touch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761488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457200" y="276148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falling-out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542032" y="2761488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2542032" y="276148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reconnect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26864" y="2761488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4626864" y="276148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friendship group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711696" y="2761488"/>
            <a:ext cx="1993392" cy="365760"/>
          </a:xfrm>
          <a:prstGeom prst="roundRect">
            <a:avLst>
              <a:gd name="adj" fmla="val 15000"/>
            </a:avLst>
          </a:prstGeom>
          <a:solidFill>
            <a:srgbClr val="DDD6FE"/>
          </a:solidFill>
          <a:ln w="9525">
            <a:solidFill>
              <a:srgbClr val="A78BFA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711696" y="276148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there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31546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 had a huge ____ with my best friend in school — we didn't speak for years.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57200" y="34290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She's not a ____ — I only see her at work parties, honestly.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57200" y="370332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After uni, my whole ____ slowly fell apart. Life happened.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57200" y="39776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My job was a nightmare and she really helped me ____ — I won't forget it.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57200" y="42519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We ____ over WhatsApp after 12 years. So weird, and so good.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457200" y="45262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He's an ____, not a friend. There's a difference.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 · PRACTICE · ANSWER KEY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178040" y="411480"/>
            <a:ext cx="1508760" cy="457200"/>
          </a:xfrm>
          <a:prstGeom prst="roundRect">
            <a:avLst>
              <a:gd name="adj" fmla="val 10000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178040" y="41148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057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answers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1691640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had a huge </a:t>
            </a:r>
            <a:pPr indent="0" marL="0">
              <a:buNone/>
            </a:pPr>
            <a:r>
              <a:rPr lang="en-US" sz="1200" b="1" dirty="0">
                <a:solidFill>
                  <a:srgbClr val="057F76"/>
                </a:solidFill>
                <a:highlight>
                  <a:srgbClr val="E0FBF7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falling-out</a:t>
            </a:r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with my best friend in school — we didn't speak for years.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148840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8680" y="2148840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She's not a </a:t>
            </a:r>
            <a:pPr indent="0" marL="0">
              <a:buNone/>
            </a:pPr>
            <a:r>
              <a:rPr lang="en-US" sz="1200" b="1" dirty="0">
                <a:solidFill>
                  <a:srgbClr val="057F76"/>
                </a:solidFill>
                <a:highlight>
                  <a:srgbClr val="E0FBF7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close friend</a:t>
            </a:r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I only see her at work parties, honestly.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2606040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68680" y="2606040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uni, my whole </a:t>
            </a:r>
            <a:pPr indent="0" marL="0">
              <a:buNone/>
            </a:pPr>
            <a:r>
              <a:rPr lang="en-US" sz="1200" b="1" dirty="0">
                <a:solidFill>
                  <a:srgbClr val="057F76"/>
                </a:solidFill>
                <a:highlight>
                  <a:srgbClr val="E0FBF7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friendship group</a:t>
            </a:r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slowly fell apart. Life happened.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3063240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68680" y="3063240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job was a nightmare and she really helped me </a:t>
            </a:r>
            <a:pPr indent="0" marL="0">
              <a:buNone/>
            </a:pPr>
            <a:r>
              <a:rPr lang="en-US" sz="1200" b="1" dirty="0">
                <a:solidFill>
                  <a:srgbClr val="057F76"/>
                </a:solidFill>
                <a:highlight>
                  <a:srgbClr val="E0FBF7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be there</a:t>
            </a:r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I won't forget it.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3520440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68680" y="3520440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</a:t>
            </a:r>
            <a:pPr indent="0" marL="0">
              <a:buNone/>
            </a:pPr>
            <a:r>
              <a:rPr lang="en-US" sz="1200" b="1" dirty="0">
                <a:solidFill>
                  <a:srgbClr val="057F76"/>
                </a:solidFill>
                <a:highlight>
                  <a:srgbClr val="E0FBF7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reconnected</a:t>
            </a:r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over WhatsApp after 12 years. So weird, and so good.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3977640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8680" y="3977640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He's an </a:t>
            </a:r>
            <a:pPr indent="0" marL="0">
              <a:buNone/>
            </a:pPr>
            <a:r>
              <a:rPr lang="en-US" sz="1200" b="1" dirty="0">
                <a:solidFill>
                  <a:srgbClr val="057F76"/>
                </a:solidFill>
                <a:highlight>
                  <a:srgbClr val="E0FBF7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acquaintance</a:t>
            </a:r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not a friend. There's a difference.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EXPRESSIONS · SOUND NATURAL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expressions &amp; idioms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speakers use these constantly. Memorise as whole chunks.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157984"/>
            <a:ext cx="3291840" cy="365760"/>
          </a:xfrm>
          <a:prstGeom prst="roundRect">
            <a:avLst>
              <a:gd name="adj" fmla="val 15000"/>
            </a:avLst>
          </a:prstGeom>
          <a:solidFill>
            <a:srgbClr val="F5F3FF"/>
          </a:solidFill>
          <a:ln w="12700">
            <a:solidFill>
              <a:srgbClr val="EC4899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457200" y="2157984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"thick as thieves"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840480" y="2103120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251960" y="2103120"/>
            <a:ext cx="4434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close, do everything together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679192"/>
            <a:ext cx="3291840" cy="365760"/>
          </a:xfrm>
          <a:prstGeom prst="roundRect">
            <a:avLst>
              <a:gd name="adj" fmla="val 15000"/>
            </a:avLst>
          </a:prstGeom>
          <a:solidFill>
            <a:srgbClr val="F5F3FF"/>
          </a:solidFill>
          <a:ln w="12700">
            <a:solidFill>
              <a:srgbClr val="EC4899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57200" y="267919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 go way back"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840480" y="2624328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251960" y="2624328"/>
            <a:ext cx="4434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have known each other a long time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200400"/>
            <a:ext cx="3291840" cy="365760"/>
          </a:xfrm>
          <a:prstGeom prst="roundRect">
            <a:avLst>
              <a:gd name="adj" fmla="val 15000"/>
            </a:avLst>
          </a:prstGeom>
          <a:solidFill>
            <a:srgbClr val="F5F3FF"/>
          </a:solidFill>
          <a:ln w="12700">
            <a:solidFill>
              <a:srgbClr val="EC4899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457200" y="32004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 grow apart"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40480" y="3145536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251960" y="3145536"/>
            <a:ext cx="4434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slowly become different people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3721608"/>
            <a:ext cx="3291840" cy="365760"/>
          </a:xfrm>
          <a:prstGeom prst="roundRect">
            <a:avLst>
              <a:gd name="adj" fmla="val 15000"/>
            </a:avLst>
          </a:prstGeom>
          <a:solidFill>
            <a:srgbClr val="F5F3FF"/>
          </a:solidFill>
          <a:ln w="12700">
            <a:solidFill>
              <a:srgbClr val="EC4899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457200" y="372160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friend for life"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840480" y="3666744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251960" y="3666744"/>
            <a:ext cx="4434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you'll always have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4242816"/>
            <a:ext cx="3291840" cy="365760"/>
          </a:xfrm>
          <a:prstGeom prst="roundRect">
            <a:avLst>
              <a:gd name="adj" fmla="val 15000"/>
            </a:avLst>
          </a:prstGeom>
          <a:solidFill>
            <a:srgbClr val="F5F3FF"/>
          </a:solidFill>
          <a:ln w="12700">
            <a:solidFill>
              <a:srgbClr val="EC4899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457200" y="4242816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 ghost someone"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840480" y="4187952"/>
            <a:ext cx="365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251960" y="4187952"/>
            <a:ext cx="4434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suddenly stop replying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57200" cy="45720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411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457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OR THAT · QUICK FIRE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side.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word answer first. Then defend it. No middle ground.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176272"/>
            <a:ext cx="411480" cy="41148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457200" y="21762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005840" y="213969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13969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close friends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251960" y="2139696"/>
            <a:ext cx="548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92040" y="213969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213969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Twenty acquaintances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57200" y="2816352"/>
            <a:ext cx="411480" cy="41148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457200" y="28163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005840" y="277977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1051560" y="277977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friend who's brutally honest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251960" y="2779776"/>
            <a:ext cx="548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892040" y="277977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4937760" y="277977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friend who always agrees with you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57200" y="3456432"/>
            <a:ext cx="411480" cy="41148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457200" y="34564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1005840" y="341985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1051560" y="341985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Lose touch slowly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4251960" y="3419856"/>
            <a:ext cx="548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92040" y="341985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4937760" y="341985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one big falling-out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57200" y="4096512"/>
            <a:ext cx="411480" cy="411480"/>
          </a:xfrm>
          <a:prstGeom prst="ellipse">
            <a:avLst/>
          </a:prstGeom>
          <a:solidFill>
            <a:srgbClr val="EC4899"/>
          </a:soli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457200" y="40965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1005840" y="405993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1051560" y="405993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friend you only see once a year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251960" y="4059936"/>
            <a:ext cx="548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892040" y="4059936"/>
            <a:ext cx="3200400" cy="475488"/>
          </a:xfrm>
          <a:prstGeom prst="roundRect">
            <a:avLst>
              <a:gd name="adj" fmla="val 15385"/>
            </a:avLst>
          </a:prstGeom>
          <a:solidFill>
            <a:srgbClr val="E0FBF7"/>
          </a:solidFill>
          <a:ln w="12700">
            <a:solidFill>
              <a:srgbClr val="06D4C7"/>
            </a:solidFill>
            <a:prstDash val="solid"/>
          </a:ln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4937760" y="405993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daily group chat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457200" y="4864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ATELIER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2026-05-13T10:39:35Z</dcterms:created>
  <dcterms:modified xsi:type="dcterms:W3CDTF">2026-05-13T10:39:35Z</dcterms:modified>
</cp:coreProperties>
</file>